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69" d="100"/>
          <a:sy n="69" d="100"/>
        </p:scale>
        <p:origin x="-540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92469"/>
            <a:ext cx="9753600" cy="731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575" y="3136433"/>
            <a:ext cx="5090378" cy="13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3198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3198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9379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8726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5275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000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5627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4287" y="-153550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4923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9429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35502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216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59789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528" y="-1524522"/>
            <a:ext cx="9753600" cy="66680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5275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5275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2176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7352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0803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9077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846053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7671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7704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04513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0803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2953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255" y="-150021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7352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8726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5978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7704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0769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8022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3550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0803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7704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04514"/>
            <a:ext cx="9977887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3901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9077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0007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21766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5627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61945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7352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9144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7919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73525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21766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000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9077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69077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00997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08031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4923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7000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66491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552754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41540" y="-144923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</Words>
  <Application>Microsoft Office PowerPoint</Application>
  <PresentationFormat>On-screen Show (16:9)</PresentationFormat>
  <Paragraphs>61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18</cp:revision>
  <dcterms:created xsi:type="dcterms:W3CDTF">2022-05-16T06:48:47Z</dcterms:created>
  <dcterms:modified xsi:type="dcterms:W3CDTF">2022-06-16T05:17:11Z</dcterms:modified>
</cp:coreProperties>
</file>